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s/slide33.xml" ContentType="application/vnd.openxmlformats-officedocument.presentationml.slide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87.xml" ContentType="application/vnd.openxmlformats-officedocument.presentationml.slide+xml"/>
  <Default Extension="bin" ContentType="application/vnd.openxmlformats-officedocument.presentationml.printerSettings"/>
  <Override PartName="/ppt/slideLayouts/slideLayout8.xml" ContentType="application/vnd.openxmlformats-officedocument.presentationml.slideLayout+xml"/>
  <Override PartName="/ppt/slides/slide92.xml" ContentType="application/vnd.openxmlformats-officedocument.presentationml.slide+xml"/>
  <Override PartName="/ppt/slides/slide100.xml" ContentType="application/vnd.openxmlformats-officedocument.presentationml.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75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slides/slide80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slides/slide79.xml" ContentType="application/vnd.openxmlformats-officedocument.presentationml.slide+xml"/>
  <Override PartName="/ppt/slides/slide98.xml" ContentType="application/vnd.openxmlformats-officedocument.presentationml.slide+xml"/>
  <Override PartName="/ppt/slides/slide106.xml" ContentType="application/vnd.openxmlformats-officedocument.presentationml.slide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84.xml" ContentType="application/vnd.openxmlformats-officedocument.presentationml.slide+xml"/>
  <Override PartName="/ppt/slides/slide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70.xml" ContentType="application/vnd.openxmlformats-officedocument.presentationml.slide+xml"/>
  <Override PartName="/ppt/slides/slide15.xml" ContentType="application/vnd.openxmlformats-officedocument.presentationml.slide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72.xml" ContentType="application/vnd.openxmlformats-officedocument.presentationml.slide+xml"/>
  <Override PartName="/ppt/slides/slide69.xml" ContentType="application/vnd.openxmlformats-officedocument.presentationml.slide+xml"/>
  <Override PartName="/ppt/slides/slide8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slides/slide81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Default Extension="jpeg" ContentType="image/jpeg"/>
  <Override PartName="/ppt/slides/slide99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85.xml" ContentType="application/vnd.openxmlformats-officedocument.presentationml.slide+xml"/>
  <Override PartName="/ppt/slides/slide47.xml" ContentType="application/vnd.openxmlformats-officedocument.presentationml.slide+xml"/>
  <Override PartName="/ppt/slides/slide107.xml" ContentType="application/vnd.openxmlformats-officedocument.presentationml.slide+xml"/>
  <Override PartName="/ppt/slides/slide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1.xml" ContentType="application/vnd.openxmlformats-officedocument.presentationml.slide+xml"/>
  <Override PartName="/ppt/slides/slide90.xml" ContentType="application/vnd.openxmlformats-officedocument.presentationml.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73.xml" ContentType="application/vnd.openxmlformats-officedocument.presentationml.slide+xml"/>
  <Override PartName="/ppt/slides/slide1.xml" ContentType="application/vnd.openxmlformats-officedocument.presentationml.slide+xml"/>
  <Override PartName="/ppt/slides/slide89.xml" ContentType="application/vnd.openxmlformats-officedocument.presentationml.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slides/slide94.xml" ContentType="application/vnd.openxmlformats-officedocument.presentationml.slide+xml"/>
  <Override PartName="/ppt/slides/slide102.xml" ContentType="application/vnd.openxmlformats-officedocument.presentationml.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slides/slide77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104.xml" ContentType="application/vnd.openxmlformats-officedocument.presentationml.slide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slides/slide96.xml" ContentType="application/vnd.openxmlformats-officedocument.presentationml.slide+xml"/>
  <Override PartName="/ppt/slides/slide82.xml" ContentType="application/vnd.openxmlformats-officedocument.presentationml.slide+xml"/>
  <Override PartName="/ppt/slides/slide6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slides/slide108.xml" ContentType="application/vnd.openxmlformats-officedocument.presentationml.slide+xml"/>
  <Override PartName="/ppt/slides/slide32.xml" ContentType="application/vnd.openxmlformats-officedocument.presentationml.slide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91.xml" ContentType="application/vnd.openxmlformats-officedocument.presentationml.slide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slides/slide74.xml" ContentType="application/vnd.openxmlformats-officedocument.presentationml.slide+xml"/>
  <Override PartName="/ppt/slides/slide2.xml" ContentType="application/vnd.openxmlformats-officedocument.presentationml.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59.xml" ContentType="application/vnd.openxmlformats-officedocument.presentationml.slide+xml"/>
  <Override PartName="/ppt/slides/slide78.xml" ContentType="application/vnd.openxmlformats-officedocument.presentationml.slide+xml"/>
  <Override PartName="/ppt/slides/slide97.xml" ContentType="application/vnd.openxmlformats-officedocument.presentationml.slide+xml"/>
  <Override PartName="/ppt/slides/slide105.xml" ContentType="application/vnd.openxmlformats-officedocument.presentationml.slide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slides/slide83.xml" ContentType="application/vnd.openxmlformats-officedocument.presentationml.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frameSlides="1"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37" d="100"/>
          <a:sy n="137" d="100"/>
        </p:scale>
        <p:origin x="-16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printerSettings" Target="printerSettings/printerSettings1.bin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presProps" Target="presProps.xml"/><Relationship Id="rId112" Type="http://schemas.openxmlformats.org/officeDocument/2006/relationships/viewProps" Target="viewProps.xml"/><Relationship Id="rId113" Type="http://schemas.openxmlformats.org/officeDocument/2006/relationships/theme" Target="theme/theme1.xml"/><Relationship Id="rId114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C948-2553-DB42-8554-643345909BD1}" type="datetimeFigureOut">
              <a:rPr lang="fr-FR" smtClean="0"/>
              <a:t>16/06/20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28C48-10DD-104F-9AEC-42053DAC14D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C948-2553-DB42-8554-643345909BD1}" type="datetimeFigureOut">
              <a:rPr lang="fr-FR" smtClean="0"/>
              <a:t>16/06/20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28C48-10DD-104F-9AEC-42053DAC14D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C948-2553-DB42-8554-643345909BD1}" type="datetimeFigureOut">
              <a:rPr lang="fr-FR" smtClean="0"/>
              <a:t>16/06/20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28C48-10DD-104F-9AEC-42053DAC14D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C948-2553-DB42-8554-643345909BD1}" type="datetimeFigureOut">
              <a:rPr lang="fr-FR" smtClean="0"/>
              <a:t>16/06/20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28C48-10DD-104F-9AEC-42053DAC14D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C948-2553-DB42-8554-643345909BD1}" type="datetimeFigureOut">
              <a:rPr lang="fr-FR" smtClean="0"/>
              <a:t>16/06/20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28C48-10DD-104F-9AEC-42053DAC14D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C948-2553-DB42-8554-643345909BD1}" type="datetimeFigureOut">
              <a:rPr lang="fr-FR" smtClean="0"/>
              <a:t>16/06/20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28C48-10DD-104F-9AEC-42053DAC14D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C948-2553-DB42-8554-643345909BD1}" type="datetimeFigureOut">
              <a:rPr lang="fr-FR" smtClean="0"/>
              <a:t>16/06/20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28C48-10DD-104F-9AEC-42053DAC14D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C948-2553-DB42-8554-643345909BD1}" type="datetimeFigureOut">
              <a:rPr lang="fr-FR" smtClean="0"/>
              <a:t>16/06/20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28C48-10DD-104F-9AEC-42053DAC14D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C948-2553-DB42-8554-643345909BD1}" type="datetimeFigureOut">
              <a:rPr lang="fr-FR" smtClean="0"/>
              <a:t>16/06/20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28C48-10DD-104F-9AEC-42053DAC14D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C948-2553-DB42-8554-643345909BD1}" type="datetimeFigureOut">
              <a:rPr lang="fr-FR" smtClean="0"/>
              <a:t>16/06/20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28C48-10DD-104F-9AEC-42053DAC14D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C948-2553-DB42-8554-643345909BD1}" type="datetimeFigureOut">
              <a:rPr lang="fr-FR" smtClean="0"/>
              <a:t>16/06/20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28C48-10DD-104F-9AEC-42053DAC14D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9C948-2553-DB42-8554-643345909BD1}" type="datetimeFigureOut">
              <a:rPr lang="fr-FR" smtClean="0"/>
              <a:t>16/06/20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28C48-10DD-104F-9AEC-42053DAC14D6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0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1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2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3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4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5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6.jpe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7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2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3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4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5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7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8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0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2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3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4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5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6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7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8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0"/>
            <a:ext cx="91408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" y="429"/>
            <a:ext cx="9140820" cy="6857137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898"/>
            <a:ext cx="9140760" cy="6857092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898"/>
            <a:ext cx="9140759" cy="6857092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898"/>
            <a:ext cx="9140759" cy="6857091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898"/>
            <a:ext cx="9140758" cy="6857091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898"/>
            <a:ext cx="9140758" cy="6857090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" y="898"/>
            <a:ext cx="9140756" cy="6857090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" y="898"/>
            <a:ext cx="9140756" cy="6857089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" y="898"/>
            <a:ext cx="9140755" cy="6857089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" y="898"/>
            <a:ext cx="9140755" cy="685708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" y="429"/>
            <a:ext cx="9140819" cy="685713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" y="429"/>
            <a:ext cx="9140819" cy="685713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" y="429"/>
            <a:ext cx="9140818" cy="685713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" y="429"/>
            <a:ext cx="9140818" cy="685713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" y="429"/>
            <a:ext cx="9140816" cy="68571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" y="429"/>
            <a:ext cx="9140816" cy="685713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" y="429"/>
            <a:ext cx="9140815" cy="685713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" y="429"/>
            <a:ext cx="9140815" cy="685713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" y="429"/>
            <a:ext cx="9140814" cy="685713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429"/>
            <a:ext cx="9140825" cy="685714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" y="429"/>
            <a:ext cx="9140814" cy="685713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" y="429"/>
            <a:ext cx="9140812" cy="685713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" y="429"/>
            <a:ext cx="9140812" cy="685713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" y="429"/>
            <a:ext cx="9140811" cy="685713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" y="429"/>
            <a:ext cx="9140811" cy="685713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" y="429"/>
            <a:ext cx="9140810" cy="685713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" y="429"/>
            <a:ext cx="9140810" cy="685712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" y="429"/>
            <a:ext cx="9140808" cy="685712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" y="429"/>
            <a:ext cx="9140808" cy="685712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" y="429"/>
            <a:ext cx="9140807" cy="685712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429"/>
            <a:ext cx="9140824" cy="6857141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" y="429"/>
            <a:ext cx="9140807" cy="685712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" y="429"/>
            <a:ext cx="9140806" cy="685712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" y="429"/>
            <a:ext cx="9140806" cy="685712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" y="429"/>
            <a:ext cx="9140804" cy="685712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" y="429"/>
            <a:ext cx="9140804" cy="685712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" y="429"/>
            <a:ext cx="9140803" cy="685712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" y="429"/>
            <a:ext cx="9140803" cy="6857124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" y="429"/>
            <a:ext cx="9140802" cy="6857124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" y="429"/>
            <a:ext cx="9140802" cy="6857123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" y="429"/>
            <a:ext cx="9140800" cy="685712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429"/>
            <a:ext cx="9140824" cy="685714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" y="429"/>
            <a:ext cx="9140800" cy="6857122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" y="429"/>
            <a:ext cx="9140799" cy="6857122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" y="429"/>
            <a:ext cx="9140799" cy="6857121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" y="429"/>
            <a:ext cx="9140798" cy="6857121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" y="429"/>
            <a:ext cx="9140798" cy="685712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" y="429"/>
            <a:ext cx="9140796" cy="685712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" y="429"/>
            <a:ext cx="9140796" cy="6857119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" y="429"/>
            <a:ext cx="9140795" cy="6857119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" y="429"/>
            <a:ext cx="9140795" cy="6857118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" y="429"/>
            <a:ext cx="9140794" cy="685711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429"/>
            <a:ext cx="9140823" cy="685714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" y="429"/>
            <a:ext cx="9140794" cy="6857117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" y="429"/>
            <a:ext cx="9140792" cy="6857117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" y="429"/>
            <a:ext cx="9140792" cy="6857116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" y="429"/>
            <a:ext cx="9140791" cy="6857116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" y="429"/>
            <a:ext cx="9140791" cy="6857115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" y="429"/>
            <a:ext cx="9140790" cy="6857115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" y="429"/>
            <a:ext cx="9140790" cy="6857114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" y="429"/>
            <a:ext cx="9140788" cy="6857114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" y="429"/>
            <a:ext cx="9140788" cy="6857113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" y="429"/>
            <a:ext cx="9140787" cy="685711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429"/>
            <a:ext cx="9140823" cy="6857139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" y="429"/>
            <a:ext cx="9140787" cy="6857112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" y="429"/>
            <a:ext cx="9140786" cy="6857112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" y="429"/>
            <a:ext cx="9140786" cy="6857111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" y="429"/>
            <a:ext cx="9140784" cy="6857111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" y="429"/>
            <a:ext cx="9140784" cy="685711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" y="429"/>
            <a:ext cx="9140783" cy="685711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" y="429"/>
            <a:ext cx="9140783" cy="6857109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" y="429"/>
            <a:ext cx="9140782" cy="6857109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" y="429"/>
            <a:ext cx="9140782" cy="6857108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" y="429"/>
            <a:ext cx="9140780" cy="685710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429"/>
            <a:ext cx="9140822" cy="6857139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" y="429"/>
            <a:ext cx="9140780" cy="6857107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" y="429"/>
            <a:ext cx="9140779" cy="6857107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" y="429"/>
            <a:ext cx="9140779" cy="6857106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" y="429"/>
            <a:ext cx="9140778" cy="6857106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" y="429"/>
            <a:ext cx="9140778" cy="6857105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" y="429"/>
            <a:ext cx="9140776" cy="6857105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" y="429"/>
            <a:ext cx="9140776" cy="6857104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" y="429"/>
            <a:ext cx="9140775" cy="6857104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" y="429"/>
            <a:ext cx="9140775" cy="6857103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" y="429"/>
            <a:ext cx="9140774" cy="685710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429"/>
            <a:ext cx="9140822" cy="6857138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" y="429"/>
            <a:ext cx="9140774" cy="6857102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" y="429"/>
            <a:ext cx="9140772" cy="6857102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8"/>
            <a:ext cx="9140772" cy="6857101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8"/>
            <a:ext cx="9140771" cy="6857101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8"/>
            <a:ext cx="9140771" cy="685710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8"/>
            <a:ext cx="9140770" cy="685710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8"/>
            <a:ext cx="9140770" cy="6857099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98"/>
            <a:ext cx="9140768" cy="6857099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98"/>
            <a:ext cx="9140768" cy="6857098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98"/>
            <a:ext cx="9140767" cy="685709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" y="429"/>
            <a:ext cx="9140820" cy="6857138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98"/>
            <a:ext cx="9140767" cy="6857097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98"/>
            <a:ext cx="9140766" cy="6857097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98"/>
            <a:ext cx="9140766" cy="6857096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898"/>
            <a:ext cx="9140764" cy="6857096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898"/>
            <a:ext cx="9140764" cy="6857095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898"/>
            <a:ext cx="9140763" cy="6857095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898"/>
            <a:ext cx="9140763" cy="6857094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898"/>
            <a:ext cx="9140762" cy="6857094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898"/>
            <a:ext cx="9140762" cy="6857093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-AGITAL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898"/>
            <a:ext cx="9140760" cy="685709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0</Words>
  <Application>Microsoft Macintosh PowerPoint</Application>
  <PresentationFormat>Présentation à l'écran (4:3)</PresentationFormat>
  <Paragraphs>0</Paragraphs>
  <Slides>108</Slides>
  <Notes>0</Notes>
  <HiddenSlides>0</HiddenSlides>
  <MMClips>0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108</vt:i4>
      </vt:variant>
    </vt:vector>
  </HeadingPairs>
  <TitlesOfParts>
    <vt:vector size="109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Diapositive 68</vt:lpstr>
      <vt:lpstr>Diapositive 69</vt:lpstr>
      <vt:lpstr>Diapositive 70</vt:lpstr>
      <vt:lpstr>Diapositive 71</vt:lpstr>
      <vt:lpstr>Diapositive 72</vt:lpstr>
      <vt:lpstr>Diapositive 73</vt:lpstr>
      <vt:lpstr>Diapositive 74</vt:lpstr>
      <vt:lpstr>Diapositive 75</vt:lpstr>
      <vt:lpstr>Diapositive 76</vt:lpstr>
      <vt:lpstr>Diapositive 77</vt:lpstr>
      <vt:lpstr>Diapositive 78</vt:lpstr>
      <vt:lpstr>Diapositive 79</vt:lpstr>
      <vt:lpstr>Diapositive 80</vt:lpstr>
      <vt:lpstr>Diapositive 81</vt:lpstr>
      <vt:lpstr>Diapositive 82</vt:lpstr>
      <vt:lpstr>Diapositive 83</vt:lpstr>
      <vt:lpstr>Diapositive 84</vt:lpstr>
      <vt:lpstr>Diapositive 85</vt:lpstr>
      <vt:lpstr>Diapositive 86</vt:lpstr>
      <vt:lpstr>Diapositive 87</vt:lpstr>
      <vt:lpstr>Diapositive 88</vt:lpstr>
      <vt:lpstr>Diapositive 89</vt:lpstr>
      <vt:lpstr>Diapositive 90</vt:lpstr>
      <vt:lpstr>Diapositive 91</vt:lpstr>
      <vt:lpstr>Diapositive 92</vt:lpstr>
      <vt:lpstr>Diapositive 93</vt:lpstr>
      <vt:lpstr>Diapositive 94</vt:lpstr>
      <vt:lpstr>Diapositive 95</vt:lpstr>
      <vt:lpstr>Diapositive 96</vt:lpstr>
      <vt:lpstr>Diapositive 97</vt:lpstr>
      <vt:lpstr>Diapositive 98</vt:lpstr>
      <vt:lpstr>Diapositive 99</vt:lpstr>
      <vt:lpstr>Diapositive 100</vt:lpstr>
      <vt:lpstr>Diapositive 101</vt:lpstr>
      <vt:lpstr>Diapositive 102</vt:lpstr>
      <vt:lpstr>Diapositive 103</vt:lpstr>
      <vt:lpstr>Diapositive 104</vt:lpstr>
      <vt:lpstr>Diapositive 105</vt:lpstr>
      <vt:lpstr>Diapositive 106</vt:lpstr>
      <vt:lpstr>Diapositive 107</vt:lpstr>
      <vt:lpstr>Diapositive 108</vt:lpstr>
    </vt:vector>
  </TitlesOfParts>
  <Company>Normandie Junior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JEAN-BENOIT</dc:creator>
  <cp:lastModifiedBy>JEAN-BENOIT</cp:lastModifiedBy>
  <cp:revision>13</cp:revision>
  <cp:lastPrinted>2020-06-16T08:45:19Z</cp:lastPrinted>
  <dcterms:created xsi:type="dcterms:W3CDTF">2020-06-16T08:39:00Z</dcterms:created>
  <dcterms:modified xsi:type="dcterms:W3CDTF">2020-06-16T09:35:57Z</dcterms:modified>
</cp:coreProperties>
</file>