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s/slide33.xml" ContentType="application/vnd.openxmlformats-officedocument.presentationml.slide+xml"/>
  <Override PartName="/ppt/slides/slide52.xml" ContentType="application/vnd.openxmlformats-officedocument.presentationml.slide+xml"/>
  <Override PartName="/ppt/slides/slide49.xml" ContentType="application/vnd.openxmlformats-officedocument.presentationml.slide+xml"/>
  <Override PartName="/ppt/slides/slide68.xml" ContentType="application/vnd.openxmlformats-officedocument.presentationml.slide+xml"/>
  <Override PartName="/ppt/slides/slide87.xml" ContentType="application/vnd.openxmlformats-officedocument.presentationml.slide+xml"/>
  <Default Extension="bin" ContentType="application/vnd.openxmlformats-officedocument.presentationml.printerSettings"/>
  <Override PartName="/ppt/slideLayouts/slideLayout8.xml" ContentType="application/vnd.openxmlformats-officedocument.presentationml.slideLayout+xml"/>
  <Override PartName="/ppt/slides/slide92.xml" ContentType="application/vnd.openxmlformats-officedocument.presentationml.slide+xml"/>
  <Override PartName="/ppt/slides/slide100.xml" ContentType="application/vnd.openxmlformats-officedocument.presentationml.slide+xml"/>
  <Override PartName="/ppt/slides/slide18.xml" ContentType="application/vnd.openxmlformats-officedocument.presentationml.slide+xml"/>
  <Override PartName="/ppt/slides/slide37.xml" ContentType="application/vnd.openxmlformats-officedocument.presentationml.slide+xml"/>
  <Override PartName="/ppt/slides/slide56.xml" ContentType="application/vnd.openxmlformats-officedocument.presentationml.slide+xml"/>
  <Override PartName="/ppt/slides/slide75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3.xml" ContentType="application/vnd.openxmlformats-officedocument.presentationml.slide+xml"/>
  <Override PartName="/ppt/slides/slide42.xml" ContentType="application/vnd.openxmlformats-officedocument.presentationml.slide+xml"/>
  <Override PartName="/ppt/slides/slide61.xml" ContentType="application/vnd.openxmlformats-officedocument.presentationml.slide+xml"/>
  <Override PartName="/ppt/slides/slide80.xml" ContentType="application/vnd.openxmlformats-officedocument.presentationml.slide+xml"/>
  <Override PartName="/ppt/theme/theme1.xml" ContentType="application/vnd.openxmlformats-officedocument.theme+xml"/>
  <Override PartName="/ppt/slideLayouts/slideLayout10.xml" ContentType="application/vnd.openxmlformats-officedocument.presentationml.slideLayout+xml"/>
  <Override PartName="/ppt/slides/slide79.xml" ContentType="application/vnd.openxmlformats-officedocument.presentationml.slide+xml"/>
  <Override PartName="/ppt/slides/slide98.xml" ContentType="application/vnd.openxmlformats-officedocument.presentationml.slide+xml"/>
  <Override PartName="/ppt/slides/slide106.xml" ContentType="application/vnd.openxmlformats-officedocument.presentationml.slide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slides/slide11.xml" ContentType="application/vnd.openxmlformats-officedocument.presentationml.slide+xml"/>
  <Override PartName="/ppt/slides/slide65.xml" ContentType="application/vnd.openxmlformats-officedocument.presentationml.slide+xml"/>
  <Override PartName="/ppt/slides/slide84.xml" ContentType="application/vnd.openxmlformats-officedocument.presentationml.slide+xml"/>
  <Override PartName="/ppt/slides/slide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70.xml" ContentType="application/vnd.openxmlformats-officedocument.presentationml.slide+xml"/>
  <Override PartName="/ppt/slides/slide15.xml" ContentType="application/vnd.openxmlformats-officedocument.presentationml.slide+xml"/>
  <Override PartName="/ppt/slides/slide34.xml" ContentType="application/vnd.openxmlformats-officedocument.presentationml.slide+xml"/>
  <Override PartName="/ppt/slides/slide53.xml" ContentType="application/vnd.openxmlformats-officedocument.presentationml.slide+xml"/>
  <Override PartName="/ppt/slides/slide72.xml" ContentType="application/vnd.openxmlformats-officedocument.presentationml.slide+xml"/>
  <Override PartName="/ppt/slides/slide69.xml" ContentType="application/vnd.openxmlformats-officedocument.presentationml.slide+xml"/>
  <Override PartName="/ppt/slides/slide8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9.xml" ContentType="application/vnd.openxmlformats-officedocument.presentationml.slide+xml"/>
  <Override PartName="/ppt/slides/slide38.xml" ContentType="application/vnd.openxmlformats-officedocument.presentationml.slide+xml"/>
  <Override PartName="/ppt/slides/slide57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24.xml" ContentType="application/vnd.openxmlformats-officedocument.presentationml.slide+xml"/>
  <Override PartName="/ppt/slides/slide43.xml" ContentType="application/vnd.openxmlformats-officedocument.presentationml.slide+xml"/>
  <Override PartName="/ppt/slides/slide62.xml" ContentType="application/vnd.openxmlformats-officedocument.presentationml.slide+xml"/>
  <Override PartName="/ppt/slides/slide81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Default Extension="jpeg" ContentType="image/jpeg"/>
  <Override PartName="/ppt/slides/slide99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28.xml" ContentType="application/vnd.openxmlformats-officedocument.presentationml.slide+xml"/>
  <Override PartName="/ppt/slides/slide50.xml" ContentType="application/vnd.openxmlformats-officedocument.presentationml.slide+xml"/>
  <Override PartName="/ppt/slides/slide66.xml" ContentType="application/vnd.openxmlformats-officedocument.presentationml.slide+xml"/>
  <Override PartName="/ppt/slides/slide85.xml" ContentType="application/vnd.openxmlformats-officedocument.presentationml.slide+xml"/>
  <Override PartName="/ppt/slides/slide47.xml" ContentType="application/vnd.openxmlformats-officedocument.presentationml.slide+xml"/>
  <Override PartName="/ppt/slides/slide107.xml" ContentType="application/vnd.openxmlformats-officedocument.presentationml.slide+xml"/>
  <Override PartName="/ppt/slides/slide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71.xml" ContentType="application/vnd.openxmlformats-officedocument.presentationml.slide+xml"/>
  <Override PartName="/ppt/slides/slide90.xml" ContentType="application/vnd.openxmlformats-officedocument.presentationml.slide+xml"/>
  <Default Extension="rels" ContentType="application/vnd.openxmlformats-package.relationships+xml"/>
  <Override PartName="/ppt/slides/slide16.xml" ContentType="application/vnd.openxmlformats-officedocument.presentationml.slide+xml"/>
  <Override PartName="/ppt/slides/slide35.xml" ContentType="application/vnd.openxmlformats-officedocument.presentationml.slide+xml"/>
  <Override PartName="/ppt/slides/slide54.xml" ContentType="application/vnd.openxmlformats-officedocument.presentationml.slide+xml"/>
  <Override PartName="/ppt/slides/slide73.xml" ContentType="application/vnd.openxmlformats-officedocument.presentationml.slide+xml"/>
  <Override PartName="/ppt/slides/slide1.xml" ContentType="application/vnd.openxmlformats-officedocument.presentationml.slide+xml"/>
  <Override PartName="/ppt/slides/slide89.xml" ContentType="application/vnd.openxmlformats-officedocument.presentationml.slide+xml"/>
  <Override PartName="/ppt/slides/slide21.xml" ContentType="application/vnd.openxmlformats-officedocument.presentationml.slide+xml"/>
  <Override PartName="/ppt/slides/slide40.xml" ContentType="application/vnd.openxmlformats-officedocument.presentationml.slide+xml"/>
  <Override PartName="/ppt/slides/slide94.xml" ContentType="application/vnd.openxmlformats-officedocument.presentationml.slide+xml"/>
  <Override PartName="/ppt/slides/slide102.xml" ContentType="application/vnd.openxmlformats-officedocument.presentationml.slide+xml"/>
  <Override PartName="/ppt/slides/slide39.xml" ContentType="application/vnd.openxmlformats-officedocument.presentationml.slide+xml"/>
  <Override PartName="/ppt/slides/slide58.xml" ContentType="application/vnd.openxmlformats-officedocument.presentationml.slide+xml"/>
  <Override PartName="/ppt/slides/slide77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104.xml" ContentType="application/vnd.openxmlformats-officedocument.presentationml.slide+xml"/>
  <Override PartName="/ppt/slides/slide25.xml" ContentType="application/vnd.openxmlformats-officedocument.presentationml.slide+xml"/>
  <Override PartName="/ppt/slides/slide44.xml" ContentType="application/vnd.openxmlformats-officedocument.presentationml.slide+xml"/>
  <Override PartName="/ppt/slides/slide96.xml" ContentType="application/vnd.openxmlformats-officedocument.presentationml.slide+xml"/>
  <Override PartName="/ppt/slides/slide82.xml" ContentType="application/vnd.openxmlformats-officedocument.presentationml.slide+xml"/>
  <Override PartName="/ppt/slides/slide6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9.xml" ContentType="application/vnd.openxmlformats-officedocument.presentationml.slide+xml"/>
  <Override PartName="/ppt/slides/slide13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slides/slide51.xml" ContentType="application/vnd.openxmlformats-officedocument.presentationml.slide+xml"/>
  <Override PartName="/ppt/slides/slide67.xml" ContentType="application/vnd.openxmlformats-officedocument.presentationml.slide+xml"/>
  <Override PartName="/ppt/slides/slide48.xml" ContentType="application/vnd.openxmlformats-officedocument.presentationml.slide+xml"/>
  <Override PartName="/ppt/slides/slide108.xml" ContentType="application/vnd.openxmlformats-officedocument.presentationml.slide+xml"/>
  <Override PartName="/ppt/slides/slide32.xml" ContentType="application/vnd.openxmlformats-officedocument.presentationml.slide+xml"/>
  <Override PartName="/ppt/viewProps.xml" ContentType="application/vnd.openxmlformats-officedocument.presentationml.viewProps+xml"/>
  <Override PartName="/ppt/slides/slide29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91.xml" ContentType="application/vnd.openxmlformats-officedocument.presentationml.slide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slides/slide36.xml" ContentType="application/vnd.openxmlformats-officedocument.presentationml.slide+xml"/>
  <Override PartName="/ppt/slides/slide55.xml" ContentType="application/vnd.openxmlformats-officedocument.presentationml.slide+xml"/>
  <Override PartName="/ppt/slides/slide74.xml" ContentType="application/vnd.openxmlformats-officedocument.presentationml.slide+xml"/>
  <Override PartName="/ppt/slides/slide2.xml" ContentType="application/vnd.openxmlformats-officedocument.presentationml.slide+xml"/>
  <Override PartName="/ppt/slides/slide22.xml" ContentType="application/vnd.openxmlformats-officedocument.presentationml.slide+xml"/>
  <Override PartName="/ppt/slides/slide41.xml" ContentType="application/vnd.openxmlformats-officedocument.presentationml.slide+xml"/>
  <Override PartName="/ppt/slides/slide60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59.xml" ContentType="application/vnd.openxmlformats-officedocument.presentationml.slide+xml"/>
  <Override PartName="/ppt/slides/slide78.xml" ContentType="application/vnd.openxmlformats-officedocument.presentationml.slide+xml"/>
  <Override PartName="/ppt/slides/slide97.xml" ContentType="application/vnd.openxmlformats-officedocument.presentationml.slide+xml"/>
  <Override PartName="/ppt/slides/slide105.xml" ContentType="application/vnd.openxmlformats-officedocument.presentationml.slide+xml"/>
  <Override PartName="/ppt/slides/slide10.xml" ContentType="application/vnd.openxmlformats-officedocument.presentationml.slide+xml"/>
  <Override PartName="/ppt/slides/slide26.xml" ContentType="application/vnd.openxmlformats-officedocument.presentationml.slide+xml"/>
  <Override PartName="/ppt/slides/slide45.xml" ContentType="application/vnd.openxmlformats-officedocument.presentationml.slide+xml"/>
  <Override PartName="/ppt/slides/slide64.xml" ContentType="application/vnd.openxmlformats-officedocument.presentationml.slide+xml"/>
  <Override PartName="/ppt/slides/slide83.xml" ContentType="application/vnd.openxmlformats-officedocument.presentationml.slide+xml"/>
  <Override PartName="/ppt/slides/slide6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frameSlides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37" d="100"/>
          <a:sy n="137" d="100"/>
        </p:scale>
        <p:origin x="-16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110" Type="http://schemas.openxmlformats.org/officeDocument/2006/relationships/printerSettings" Target="printerSettings/printerSettings1.bin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11" Type="http://schemas.openxmlformats.org/officeDocument/2006/relationships/presProps" Target="presProps.xml"/><Relationship Id="rId112" Type="http://schemas.openxmlformats.org/officeDocument/2006/relationships/viewProps" Target="viewProps.xml"/><Relationship Id="rId113" Type="http://schemas.openxmlformats.org/officeDocument/2006/relationships/theme" Target="theme/theme1.xml"/><Relationship Id="rId114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slide" Target="slides/slide99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C948-2553-DB42-8554-643345909BD1}" type="datetimeFigureOut">
              <a:rPr lang="fr-FR" smtClean="0"/>
              <a:t>16/06/20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8C48-10DD-104F-9AEC-42053DAC14D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C948-2553-DB42-8554-643345909BD1}" type="datetimeFigureOut">
              <a:rPr lang="fr-FR" smtClean="0"/>
              <a:t>16/06/20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8C48-10DD-104F-9AEC-42053DAC14D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C948-2553-DB42-8554-643345909BD1}" type="datetimeFigureOut">
              <a:rPr lang="fr-FR" smtClean="0"/>
              <a:t>16/06/20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8C48-10DD-104F-9AEC-42053DAC14D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C948-2553-DB42-8554-643345909BD1}" type="datetimeFigureOut">
              <a:rPr lang="fr-FR" smtClean="0"/>
              <a:t>16/06/20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8C48-10DD-104F-9AEC-42053DAC14D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C948-2553-DB42-8554-643345909BD1}" type="datetimeFigureOut">
              <a:rPr lang="fr-FR" smtClean="0"/>
              <a:t>16/06/20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8C48-10DD-104F-9AEC-42053DAC14D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C948-2553-DB42-8554-643345909BD1}" type="datetimeFigureOut">
              <a:rPr lang="fr-FR" smtClean="0"/>
              <a:t>16/06/20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8C48-10DD-104F-9AEC-42053DAC14D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C948-2553-DB42-8554-643345909BD1}" type="datetimeFigureOut">
              <a:rPr lang="fr-FR" smtClean="0"/>
              <a:t>16/06/20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8C48-10DD-104F-9AEC-42053DAC14D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C948-2553-DB42-8554-643345909BD1}" type="datetimeFigureOut">
              <a:rPr lang="fr-FR" smtClean="0"/>
              <a:t>16/06/20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8C48-10DD-104F-9AEC-42053DAC14D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C948-2553-DB42-8554-643345909BD1}" type="datetimeFigureOut">
              <a:rPr lang="fr-FR" smtClean="0"/>
              <a:t>16/06/20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8C48-10DD-104F-9AEC-42053DAC14D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C948-2553-DB42-8554-643345909BD1}" type="datetimeFigureOut">
              <a:rPr lang="fr-FR" smtClean="0"/>
              <a:t>16/06/20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8C48-10DD-104F-9AEC-42053DAC14D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C948-2553-DB42-8554-643345909BD1}" type="datetimeFigureOut">
              <a:rPr lang="fr-FR" smtClean="0"/>
              <a:t>16/06/20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28C48-10DD-104F-9AEC-42053DAC14D6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9C948-2553-DB42-8554-643345909BD1}" type="datetimeFigureOut">
              <a:rPr lang="fr-FR" smtClean="0"/>
              <a:t>16/06/20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28C48-10DD-104F-9AEC-42053DAC14D6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e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0.jpe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1.jpe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2.jpe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3.jpeg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4.jpeg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5.jpe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6.jpe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7.jpeg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2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5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6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0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1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2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3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4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5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6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7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8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0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1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2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3.jpe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4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5.jpe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6.jpe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7.jpe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8.jpe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0.jpe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1.jpe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2.jpe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3.jpe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4.jpe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5.jpe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6.jpe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7.jpe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8.jpe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0.jpe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1.jpe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2.jpe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3.jpe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4.jpe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5.jpe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6.jpe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7.jpe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8.jpe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0.jpe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1.jpe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2.jpe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3.jpe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4.jpe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5.jpe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6.jpe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7.jpe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8.jpe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9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91408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" y="429"/>
            <a:ext cx="9140820" cy="6857137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" y="898"/>
            <a:ext cx="9140760" cy="6857092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" y="898"/>
            <a:ext cx="9140759" cy="6857092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" y="898"/>
            <a:ext cx="9140759" cy="6857091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" y="898"/>
            <a:ext cx="9140758" cy="6857091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" y="898"/>
            <a:ext cx="9140758" cy="6857090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" y="898"/>
            <a:ext cx="9140756" cy="685709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" y="898"/>
            <a:ext cx="9140756" cy="6857089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" y="898"/>
            <a:ext cx="9140755" cy="6857089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" y="898"/>
            <a:ext cx="9140755" cy="6857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" y="429"/>
            <a:ext cx="9140819" cy="685713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" y="429"/>
            <a:ext cx="9140819" cy="685713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" y="429"/>
            <a:ext cx="9140818" cy="685713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" y="429"/>
            <a:ext cx="9140818" cy="685713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7" y="429"/>
            <a:ext cx="9140816" cy="685713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7" y="429"/>
            <a:ext cx="9140816" cy="685713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7" y="429"/>
            <a:ext cx="9140815" cy="685713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7" y="429"/>
            <a:ext cx="9140815" cy="685713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7" y="429"/>
            <a:ext cx="9140814" cy="685713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429"/>
            <a:ext cx="9140825" cy="685714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7" y="429"/>
            <a:ext cx="9140814" cy="685713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" y="429"/>
            <a:ext cx="9140812" cy="685713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" y="429"/>
            <a:ext cx="9140812" cy="685713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" y="429"/>
            <a:ext cx="9140811" cy="685713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" y="429"/>
            <a:ext cx="9140811" cy="685713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" y="429"/>
            <a:ext cx="9140810" cy="685713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" y="429"/>
            <a:ext cx="9140810" cy="685712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9" y="429"/>
            <a:ext cx="9140808" cy="685712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9" y="429"/>
            <a:ext cx="9140808" cy="685712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9" y="429"/>
            <a:ext cx="9140807" cy="685712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429"/>
            <a:ext cx="9140824" cy="6857141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9" y="429"/>
            <a:ext cx="9140807" cy="685712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9" y="429"/>
            <a:ext cx="9140806" cy="6857127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9" y="429"/>
            <a:ext cx="9140806" cy="685712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" y="429"/>
            <a:ext cx="9140804" cy="685712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" y="429"/>
            <a:ext cx="9140804" cy="685712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" y="429"/>
            <a:ext cx="9140803" cy="685712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" y="429"/>
            <a:ext cx="9140803" cy="6857124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" y="429"/>
            <a:ext cx="9140802" cy="6857124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" y="429"/>
            <a:ext cx="9140802" cy="6857123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" y="429"/>
            <a:ext cx="9140800" cy="685712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429"/>
            <a:ext cx="9140824" cy="685714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" y="429"/>
            <a:ext cx="9140800" cy="6857122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" y="429"/>
            <a:ext cx="9140799" cy="6857122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" y="429"/>
            <a:ext cx="9140799" cy="6857121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" y="429"/>
            <a:ext cx="9140798" cy="6857121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" y="429"/>
            <a:ext cx="9140798" cy="685712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" y="429"/>
            <a:ext cx="9140796" cy="685712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" y="429"/>
            <a:ext cx="9140796" cy="6857119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" y="429"/>
            <a:ext cx="9140795" cy="6857119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" y="429"/>
            <a:ext cx="9140795" cy="6857118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" y="429"/>
            <a:ext cx="9140794" cy="685711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429"/>
            <a:ext cx="9140823" cy="685714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" y="429"/>
            <a:ext cx="9140794" cy="6857117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3" y="429"/>
            <a:ext cx="9140792" cy="6857117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3" y="429"/>
            <a:ext cx="9140792" cy="6857116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3" y="429"/>
            <a:ext cx="9140791" cy="6857116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3" y="429"/>
            <a:ext cx="9140791" cy="6857115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3" y="429"/>
            <a:ext cx="9140790" cy="6857115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3" y="429"/>
            <a:ext cx="9140790" cy="6857114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" y="429"/>
            <a:ext cx="9140788" cy="6857114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" y="429"/>
            <a:ext cx="9140788" cy="6857113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" y="429"/>
            <a:ext cx="9140787" cy="685711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429"/>
            <a:ext cx="9140823" cy="6857139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" y="429"/>
            <a:ext cx="9140787" cy="6857112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" y="429"/>
            <a:ext cx="9140786" cy="6857112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" y="429"/>
            <a:ext cx="9140786" cy="6857111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5" y="429"/>
            <a:ext cx="9140784" cy="6857111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5" y="429"/>
            <a:ext cx="9140784" cy="685711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5" y="429"/>
            <a:ext cx="9140783" cy="685711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5" y="429"/>
            <a:ext cx="9140783" cy="6857109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5" y="429"/>
            <a:ext cx="9140782" cy="6857109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5" y="429"/>
            <a:ext cx="9140782" cy="6857108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" y="429"/>
            <a:ext cx="9140780" cy="68571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429"/>
            <a:ext cx="9140822" cy="6857139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" y="429"/>
            <a:ext cx="9140780" cy="6857107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" y="429"/>
            <a:ext cx="9140779" cy="6857107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" y="429"/>
            <a:ext cx="9140779" cy="6857106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" y="429"/>
            <a:ext cx="9140778" cy="6857106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" y="429"/>
            <a:ext cx="9140778" cy="6857105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" y="429"/>
            <a:ext cx="9140776" cy="6857105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" y="429"/>
            <a:ext cx="9140776" cy="6857104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" y="429"/>
            <a:ext cx="9140775" cy="6857104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" y="429"/>
            <a:ext cx="9140775" cy="6857103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" y="429"/>
            <a:ext cx="9140774" cy="685710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429"/>
            <a:ext cx="9140822" cy="6857138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" y="429"/>
            <a:ext cx="9140774" cy="6857102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8" y="429"/>
            <a:ext cx="9140772" cy="6857102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8"/>
            <a:ext cx="9140772" cy="6857101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8"/>
            <a:ext cx="9140771" cy="6857101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8"/>
            <a:ext cx="9140771" cy="68571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8"/>
            <a:ext cx="9140770" cy="685710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8"/>
            <a:ext cx="9140770" cy="6857099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98"/>
            <a:ext cx="9140768" cy="6857099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98"/>
            <a:ext cx="9140768" cy="6857098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98"/>
            <a:ext cx="9140767" cy="685709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" y="429"/>
            <a:ext cx="9140820" cy="6857138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98"/>
            <a:ext cx="9140767" cy="6857097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98"/>
            <a:ext cx="9140766" cy="6857097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98"/>
            <a:ext cx="9140766" cy="6857096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898"/>
            <a:ext cx="9140764" cy="6857096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898"/>
            <a:ext cx="9140764" cy="6857095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898"/>
            <a:ext cx="9140763" cy="6857095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898"/>
            <a:ext cx="9140763" cy="6857094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898"/>
            <a:ext cx="9140762" cy="6857094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898"/>
            <a:ext cx="9140762" cy="6857093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Q-AGITAL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" y="898"/>
            <a:ext cx="9140760" cy="685709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0</Words>
  <Application>Microsoft Macintosh PowerPoint</Application>
  <PresentationFormat>Présentation à l'écran (4:3)</PresentationFormat>
  <Paragraphs>0</Paragraphs>
  <Slides>108</Slides>
  <Notes>0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108</vt:i4>
      </vt:variant>
    </vt:vector>
  </HeadingPairs>
  <TitlesOfParts>
    <vt:vector size="109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  <vt:lpstr>Diapositive 48</vt:lpstr>
      <vt:lpstr>Diapositive 49</vt:lpstr>
      <vt:lpstr>Diapositive 50</vt:lpstr>
      <vt:lpstr>Diapositive 51</vt:lpstr>
      <vt:lpstr>Diapositive 52</vt:lpstr>
      <vt:lpstr>Diapositive 53</vt:lpstr>
      <vt:lpstr>Diapositive 54</vt:lpstr>
      <vt:lpstr>Diapositive 55</vt:lpstr>
      <vt:lpstr>Diapositive 56</vt:lpstr>
      <vt:lpstr>Diapositive 57</vt:lpstr>
      <vt:lpstr>Diapositive 58</vt:lpstr>
      <vt:lpstr>Diapositive 59</vt:lpstr>
      <vt:lpstr>Diapositive 60</vt:lpstr>
      <vt:lpstr>Diapositive 61</vt:lpstr>
      <vt:lpstr>Diapositive 62</vt:lpstr>
      <vt:lpstr>Diapositive 63</vt:lpstr>
      <vt:lpstr>Diapositive 64</vt:lpstr>
      <vt:lpstr>Diapositive 65</vt:lpstr>
      <vt:lpstr>Diapositive 66</vt:lpstr>
      <vt:lpstr>Diapositive 67</vt:lpstr>
      <vt:lpstr>Diapositive 68</vt:lpstr>
      <vt:lpstr>Diapositive 69</vt:lpstr>
      <vt:lpstr>Diapositive 70</vt:lpstr>
      <vt:lpstr>Diapositive 71</vt:lpstr>
      <vt:lpstr>Diapositive 72</vt:lpstr>
      <vt:lpstr>Diapositive 73</vt:lpstr>
      <vt:lpstr>Diapositive 74</vt:lpstr>
      <vt:lpstr>Diapositive 75</vt:lpstr>
      <vt:lpstr>Diapositive 76</vt:lpstr>
      <vt:lpstr>Diapositive 77</vt:lpstr>
      <vt:lpstr>Diapositive 78</vt:lpstr>
      <vt:lpstr>Diapositive 79</vt:lpstr>
      <vt:lpstr>Diapositive 80</vt:lpstr>
      <vt:lpstr>Diapositive 81</vt:lpstr>
      <vt:lpstr>Diapositive 82</vt:lpstr>
      <vt:lpstr>Diapositive 83</vt:lpstr>
      <vt:lpstr>Diapositive 84</vt:lpstr>
      <vt:lpstr>Diapositive 85</vt:lpstr>
      <vt:lpstr>Diapositive 86</vt:lpstr>
      <vt:lpstr>Diapositive 87</vt:lpstr>
      <vt:lpstr>Diapositive 88</vt:lpstr>
      <vt:lpstr>Diapositive 89</vt:lpstr>
      <vt:lpstr>Diapositive 90</vt:lpstr>
      <vt:lpstr>Diapositive 91</vt:lpstr>
      <vt:lpstr>Diapositive 92</vt:lpstr>
      <vt:lpstr>Diapositive 93</vt:lpstr>
      <vt:lpstr>Diapositive 94</vt:lpstr>
      <vt:lpstr>Diapositive 95</vt:lpstr>
      <vt:lpstr>Diapositive 96</vt:lpstr>
      <vt:lpstr>Diapositive 97</vt:lpstr>
      <vt:lpstr>Diapositive 98</vt:lpstr>
      <vt:lpstr>Diapositive 99</vt:lpstr>
      <vt:lpstr>Diapositive 100</vt:lpstr>
      <vt:lpstr>Diapositive 101</vt:lpstr>
      <vt:lpstr>Diapositive 102</vt:lpstr>
      <vt:lpstr>Diapositive 103</vt:lpstr>
      <vt:lpstr>Diapositive 104</vt:lpstr>
      <vt:lpstr>Diapositive 105</vt:lpstr>
      <vt:lpstr>Diapositive 106</vt:lpstr>
      <vt:lpstr>Diapositive 107</vt:lpstr>
      <vt:lpstr>Diapositive 108</vt:lpstr>
    </vt:vector>
  </TitlesOfParts>
  <Company>Normandie Junior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JEAN-BENOIT</dc:creator>
  <cp:lastModifiedBy>JEAN-BENOIT</cp:lastModifiedBy>
  <cp:revision>13</cp:revision>
  <cp:lastPrinted>2020-06-16T08:45:19Z</cp:lastPrinted>
  <dcterms:created xsi:type="dcterms:W3CDTF">2020-06-16T08:39:00Z</dcterms:created>
  <dcterms:modified xsi:type="dcterms:W3CDTF">2020-06-16T09:35:57Z</dcterms:modified>
</cp:coreProperties>
</file>